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2" autoAdjust="0"/>
    <p:restoredTop sz="84580" autoAdjust="0"/>
  </p:normalViewPr>
  <p:slideViewPr>
    <p:cSldViewPr snapToGrid="0" showGuides="1">
      <p:cViewPr varScale="1">
        <p:scale>
          <a:sx n="98" d="100"/>
          <a:sy n="98" d="100"/>
        </p:scale>
        <p:origin x="1950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YouTube: https://youtu.be/fzFqELV3P3w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Спецкурс </a:t>
            </a:r>
            <a:r>
              <a:rPr lang="en-GB" sz="4000" b="1" dirty="0"/>
              <a:t>Project AWARE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/>
              <a:t>Слайд-презентации</a:t>
            </a:r>
            <a:endParaRPr lang="en-GB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14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ru-RU" sz="3200" b="1" dirty="0"/>
              <a:t>Как фотографии могут быть использованы </a:t>
            </a:r>
            <a:r>
              <a:rPr lang="ru-RU" sz="3200" b="1" dirty="0" smtClean="0"/>
              <a:t>для </a:t>
            </a:r>
            <a:r>
              <a:rPr lang="ru-RU" sz="3200" b="1" dirty="0"/>
              <a:t>повышения экологической осведомленности в социальных сетях</a:t>
            </a:r>
            <a:r>
              <a:rPr lang="en-GB" sz="3200" b="1" dirty="0"/>
              <a:t>? </a:t>
            </a:r>
            <a:r>
              <a:rPr lang="ru-RU" sz="3200" b="1" dirty="0"/>
              <a:t> Определите одну экологическую проблему в вашем регионе, для решения которой это было бы полезно</a:t>
            </a:r>
            <a:r>
              <a:rPr lang="en-GB" sz="3200" b="1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2150" y="930876"/>
            <a:ext cx="774700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Забирайте только фотографии</a:t>
            </a:r>
          </a:p>
          <a:p>
            <a:pPr algn="ctr">
              <a:lnSpc>
                <a:spcPts val="3200"/>
              </a:lnSpc>
            </a:pPr>
            <a:r>
              <a:rPr lang="ru-RU" sz="2400" b="1" dirty="0">
                <a:solidFill>
                  <a:schemeClr val="bg1"/>
                </a:solidFill>
              </a:rPr>
              <a:t>– оставляйте только пузырьки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200" y="288924"/>
            <a:ext cx="5734050" cy="230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ru-RU" sz="3000" b="1" dirty="0"/>
              <a:t>Какие взаимодействия с морскими животными вы наблюдали</a:t>
            </a:r>
            <a:r>
              <a:rPr lang="en-GB" sz="3000" b="1" dirty="0"/>
              <a:t>? </a:t>
            </a:r>
            <a:r>
              <a:rPr lang="ru-RU" sz="3000" b="1" dirty="0"/>
              <a:t>Опишите свой опыт взаимодействия с морскими </a:t>
            </a:r>
            <a:r>
              <a:rPr lang="ru-RU" sz="3000" b="1" dirty="0" smtClean="0"/>
              <a:t>животными</a:t>
            </a:r>
            <a:r>
              <a:rPr lang="en-GB" sz="3000" b="1" dirty="0" smtClean="0"/>
              <a:t> </a:t>
            </a:r>
            <a:r>
              <a:rPr lang="ru-RU" sz="3000" b="1" dirty="0" smtClean="0"/>
              <a:t>как </a:t>
            </a:r>
            <a:r>
              <a:rPr lang="ru-RU" sz="3000" b="1" dirty="0"/>
              <a:t>в позитивном, так и в негативном ключе, и укажите пути поощрения соответствующего поведения.</a:t>
            </a:r>
            <a:endParaRPr lang="en-GB" sz="3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79450" y="930876"/>
            <a:ext cx="779780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 Берегите подводную жизнь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3374"/>
            <a:ext cx="5862016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7050" y="5810423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Неприглядное путешествие нашего мусора</a:t>
            </a:r>
            <a:endParaRPr lang="en-GB" sz="2800" b="1" dirty="0"/>
          </a:p>
        </p:txBody>
      </p:sp>
      <p:pic>
        <p:nvPicPr>
          <p:cNvPr id="3" name="Ugly Journey of Our Trash Russian subtitles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0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Что вы можете сделать для уменьшения замусоривания морской среды под водой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9450" y="930876"/>
            <a:ext cx="777875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 Помогайте собирать мусор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4099375"/>
            <a:chOff x="637309" y="2704970"/>
            <a:chExt cx="6188364" cy="40993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Инфографика – Состояние мирового рынка продуктов, изготавливаемых из акул.</a:t>
              </a:r>
              <a:endParaRPr lang="en-GB" sz="16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149" y="231774"/>
            <a:ext cx="5467969" cy="232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 выяснить, какая рыба на местном рынке является экологически приемлемой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" y="930876"/>
            <a:ext cx="782320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 Правильно выбирайте морепродукты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#ProjectAWARE	#AWAREImpact	#10Tips4Divers</a:t>
            </a:r>
            <a:br>
              <a:rPr lang="en-GB" dirty="0"/>
            </a:br>
            <a:r>
              <a:rPr lang="en-GB" dirty="0"/>
              <a:t>              #DiveAgainstDebris	     #AdoptADiveSite	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4" y="196850"/>
            <a:ext cx="595506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3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ru-RU" sz="3200" b="1" dirty="0"/>
              <a:t>Объясните, что делают дайверы, фридайверы и </a:t>
            </a:r>
            <a:r>
              <a:rPr lang="ru-RU" sz="3200" b="1" dirty="0" err="1"/>
              <a:t>сноркелеры</a:t>
            </a:r>
            <a:r>
              <a:rPr lang="ru-RU" sz="3200" b="1" dirty="0"/>
              <a:t>, чтобы изменить ситуацию к лучшему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6750" y="930876"/>
            <a:ext cx="778510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 Принимайте участие в акциях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Обзор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3905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Фонд </a:t>
              </a:r>
              <a:r>
                <a:rPr lang="en-GB" dirty="0"/>
                <a:t>Project AWARE </a:t>
              </a:r>
              <a:r>
                <a:rPr lang="ru-RU" dirty="0"/>
                <a:t>и его миссия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870611"/>
            <a:ext cx="4905315" cy="923330"/>
            <a:chOff x="839079" y="1708648"/>
            <a:chExt cx="4905315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44093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</a:t>
              </a:r>
              <a:r>
                <a:rPr lang="ru-RU" dirty="0"/>
                <a:t> советов для дайверов</a:t>
              </a:r>
              <a:r>
                <a:rPr lang="en-GB" dirty="0"/>
                <a:t>: </a:t>
              </a:r>
              <a:r>
                <a:rPr lang="ru-RU" dirty="0"/>
                <a:t>от осведомленности к действию</a:t>
              </a:r>
              <a:r>
                <a:rPr lang="en-GB" dirty="0"/>
                <a:t/>
              </a:r>
              <a:br>
                <a:rPr lang="en-GB" dirty="0"/>
              </a:br>
              <a:r>
                <a:rPr lang="en-GB" dirty="0"/>
                <a:t>&gt;&gt; </a:t>
              </a:r>
              <a:r>
                <a:rPr lang="ru-RU" dirty="0"/>
                <a:t>Проведите практические семинары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904700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Контрольная работа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Введение и задачи курса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84791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Будьте на связи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Сертификация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/>
                <a:t>© vipdiving</a:t>
              </a:r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8899" y="241300"/>
            <a:ext cx="5739921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 можно найти локации для </a:t>
            </a:r>
            <a:r>
              <a:rPr lang="ru-RU" sz="3200" b="1" dirty="0" err="1"/>
              <a:t>эко-туров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6750" y="930876"/>
            <a:ext cx="777875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 Станьте </a:t>
            </a:r>
            <a:r>
              <a:rPr lang="ru-RU" sz="2400" b="1" dirty="0" err="1">
                <a:solidFill>
                  <a:schemeClr val="bg1"/>
                </a:solidFill>
              </a:rPr>
              <a:t>экотуристом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4474" y="327024"/>
            <a:ext cx="556134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Какими тремя способами можно снизить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ваши </a:t>
            </a:r>
            <a:r>
              <a:rPr lang="ru-RU" sz="3200" b="1" dirty="0"/>
              <a:t>углеродные следы в течение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следующих</a:t>
            </a:r>
            <a:r>
              <a:rPr lang="en-GB" sz="3200" b="1" dirty="0" smtClean="0"/>
              <a:t> </a:t>
            </a:r>
            <a:r>
              <a:rPr lang="ru-RU" sz="3200" b="1" dirty="0" smtClean="0"/>
              <a:t>шести месяцев</a:t>
            </a:r>
            <a:r>
              <a:rPr lang="en-GB" sz="3200" b="1" dirty="0" smtClean="0"/>
              <a:t>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85800" y="930876"/>
            <a:ext cx="776605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 Снижайте углеродные следы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0174" y="238124"/>
            <a:ext cx="5697447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739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ru-RU" sz="3200" b="1" dirty="0"/>
              <a:t>Каким образом вы можете взять на себя обязательство участвовать в движении за сохранение океана и возвратить ему то,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что </a:t>
            </a:r>
            <a:r>
              <a:rPr lang="ru-RU" sz="3200" b="1" dirty="0"/>
              <a:t>мы задолжали</a:t>
            </a:r>
            <a:r>
              <a:rPr lang="en-GB" sz="3200" b="1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1200" y="930876"/>
            <a:ext cx="772795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 Внесите свой вклад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Данная </a:t>
            </a:r>
            <a:r>
              <a:rPr lang="en-GB" b="1" dirty="0"/>
              <a:t> </a:t>
            </a:r>
            <a:r>
              <a:rPr lang="ru-RU" b="1" dirty="0"/>
              <a:t>Контрольная работа по спецкурсу </a:t>
            </a:r>
            <a:r>
              <a:rPr lang="en-GB" b="1" dirty="0"/>
              <a:t>Project AWARE</a:t>
            </a:r>
            <a:r>
              <a:rPr lang="ru-RU" b="1" dirty="0"/>
              <a:t> </a:t>
            </a:r>
            <a:r>
              <a:rPr lang="ru-RU" dirty="0"/>
              <a:t>является вашим рабочим планом, позволяющим внести свой вклад в защиту природы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ru-RU" dirty="0"/>
              <a:t>Проведите дискуссии в рамках практического семинара, и создайте собственный план действий и участия в акциях, которые пойдут на пользу экологии</a:t>
            </a:r>
            <a:r>
              <a:rPr lang="en-GB" dirty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</a:t>
            </a:r>
            <a:r>
              <a:rPr lang="ru-RU" sz="2800" b="1" dirty="0"/>
              <a:t>Контрольная работа спецкурса </a:t>
            </a:r>
            <a:r>
              <a:rPr lang="en-GB" sz="2800" b="1" dirty="0"/>
              <a:t>Project AWARE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635153"/>
            <a:ext cx="3626131" cy="256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923330"/>
            <a:chOff x="839079" y="1708648"/>
            <a:chExt cx="4046957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Следите за новостями и подпишитесь на электронные рассылки</a:t>
              </a:r>
              <a:r>
                <a:rPr lang="en-GB" dirty="0"/>
                <a:t> Project AWARE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846389"/>
            <a:ext cx="4410205" cy="1477328"/>
            <a:chOff x="839079" y="1708648"/>
            <a:chExt cx="4410205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708648"/>
              <a:ext cx="39142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Следуйте за Фондом</a:t>
              </a:r>
              <a:r>
                <a:rPr lang="en-GB" dirty="0"/>
                <a:t> Project AWARE </a:t>
              </a:r>
              <a:r>
                <a:rPr lang="ru-RU" dirty="0"/>
                <a:t>в соцсетях</a:t>
              </a:r>
              <a:endParaRPr lang="en-GB" dirty="0"/>
            </a:p>
            <a:p>
              <a:r>
                <a:rPr lang="ru-RU" dirty="0" err="1"/>
                <a:t>Фэйсбук</a:t>
              </a:r>
              <a:r>
                <a:rPr lang="en-GB" dirty="0"/>
                <a:t>: @ProjectAWAREFoundation</a:t>
              </a:r>
            </a:p>
            <a:p>
              <a:r>
                <a:rPr lang="ru-RU" dirty="0"/>
                <a:t>Инстаграм</a:t>
              </a:r>
              <a:r>
                <a:rPr lang="en-GB" dirty="0"/>
                <a:t>: @projectaware</a:t>
              </a:r>
            </a:p>
            <a:p>
              <a:r>
                <a:rPr lang="ru-RU" dirty="0"/>
                <a:t>Твиттер</a:t>
              </a:r>
              <a:r>
                <a:rPr lang="en-GB" dirty="0"/>
                <a:t>: @</a:t>
              </a:r>
              <a:r>
                <a:rPr lang="en-GB" dirty="0" err="1" smtClean="0"/>
                <a:t>projectaware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923330"/>
            <a:chOff x="839079" y="1708648"/>
            <a:chExt cx="4410205" cy="923330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Используйте в соцсетях следующий тег</a:t>
              </a:r>
              <a:r>
                <a:rPr lang="en-GB" dirty="0"/>
                <a:t>:</a:t>
              </a:r>
              <a:r>
                <a:rPr lang="ru-RU" dirty="0"/>
                <a:t> </a:t>
              </a:r>
              <a:r>
                <a:rPr lang="en-GB" dirty="0"/>
                <a:t>#ProjectAWARE</a:t>
              </a:r>
            </a:p>
            <a:p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Будьте на связи..</a:t>
            </a:r>
            <a:r>
              <a:rPr lang="en-GB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</a:t>
            </a:r>
            <a:r>
              <a:rPr lang="ru-RU" sz="2800" b="1" dirty="0"/>
              <a:t>Сертификация по спецкурсу </a:t>
            </a:r>
            <a:r>
              <a:rPr lang="en-GB" sz="2800" b="1" dirty="0"/>
              <a:t>Project AWARE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729559"/>
            <a:ext cx="3919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Сертификация</a:t>
            </a:r>
            <a:r>
              <a:rPr lang="en-US" sz="1600" b="1" dirty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Не забудьте сделать пожертвование и выбрать версию вашей карточки-сертификата PADI для этой специальности с символикой </a:t>
            </a:r>
            <a:r>
              <a:rPr lang="ru-RU" sz="1600" dirty="0" err="1"/>
              <a:t>Project</a:t>
            </a:r>
            <a:r>
              <a:rPr lang="ru-RU" sz="1600" dirty="0"/>
              <a:t> AWARE.</a:t>
            </a:r>
            <a:r>
              <a:rPr lang="en-US" sz="1600" dirty="0"/>
              <a:t> 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398116" y="3750161"/>
            <a:ext cx="39190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Прочие курсы</a:t>
            </a:r>
            <a:r>
              <a:rPr lang="en-US" sz="1600" b="1" dirty="0"/>
              <a:t> Project AWARE: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Каким будет ваш следующий экологический курс? Почему бы не выбрать курс </a:t>
            </a:r>
            <a:r>
              <a:rPr lang="en-US" sz="1600" dirty="0"/>
              <a:t>Dive Against Debris®</a:t>
            </a:r>
            <a:r>
              <a:rPr lang="ru-RU" sz="1600" dirty="0"/>
              <a:t> - Дайверы против мусора</a:t>
            </a:r>
            <a:r>
              <a:rPr lang="en-US" sz="1600" dirty="0"/>
              <a:t>, AWARE Shark Conservation</a:t>
            </a:r>
            <a:r>
              <a:rPr lang="ru-RU" sz="1600" dirty="0"/>
              <a:t> (Сохранение акул)</a:t>
            </a:r>
            <a:r>
              <a:rPr lang="en-US" sz="1600" dirty="0"/>
              <a:t>, Coral Reef Conservation </a:t>
            </a:r>
            <a:r>
              <a:rPr lang="ru-RU" sz="1600" dirty="0"/>
              <a:t>(Сохранение коралловых рифов</a:t>
            </a:r>
            <a:r>
              <a:rPr lang="en-US" sz="1600" dirty="0"/>
              <a:t>) </a:t>
            </a:r>
            <a:r>
              <a:rPr lang="ru-RU" sz="1600" dirty="0"/>
              <a:t>или многие другие...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Мы рассмотрели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3905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Фонд </a:t>
              </a:r>
              <a:r>
                <a:rPr lang="en-GB" dirty="0"/>
                <a:t>Project AWARE </a:t>
              </a:r>
              <a:r>
                <a:rPr lang="ru-RU" dirty="0"/>
                <a:t>и его миссия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870611"/>
            <a:ext cx="6551914" cy="923330"/>
            <a:chOff x="839079" y="1708648"/>
            <a:chExt cx="6551914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6055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</a:t>
              </a:r>
              <a:r>
                <a:rPr lang="ru-RU" dirty="0"/>
                <a:t> советов для дайверов</a:t>
              </a:r>
              <a:r>
                <a:rPr lang="en-GB" dirty="0"/>
                <a:t>: </a:t>
              </a:r>
              <a:r>
                <a:rPr lang="ru-RU" dirty="0"/>
                <a:t>от 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ru-RU" dirty="0" smtClean="0"/>
                <a:t>осведомленности </a:t>
              </a:r>
              <a:r>
                <a:rPr lang="ru-RU" dirty="0"/>
                <a:t>к действию</a:t>
              </a:r>
              <a:r>
                <a:rPr lang="en-GB" dirty="0"/>
                <a:t/>
              </a:r>
              <a:br>
                <a:rPr lang="en-GB" dirty="0"/>
              </a:br>
              <a:r>
                <a:rPr lang="en-GB" dirty="0"/>
                <a:t>&gt;&gt; </a:t>
              </a:r>
              <a:r>
                <a:rPr lang="ru-RU" dirty="0"/>
                <a:t>Проведите практические семинары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904700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Контрольная работа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Введение и задачи курса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84791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Будьте на связи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Сертификация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</a:t>
            </a:r>
            <a:r>
              <a:rPr lang="ru-RU" sz="2800" dirty="0"/>
              <a:t>Введение и задачи курса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04154" y="1076276"/>
            <a:ext cx="4201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Задачи курса</a:t>
            </a:r>
            <a:r>
              <a:rPr lang="en-US" sz="1600" b="1" dirty="0"/>
              <a:t>:</a:t>
            </a:r>
            <a:br>
              <a:rPr lang="en-US" sz="1600" b="1" dirty="0"/>
            </a:br>
            <a:r>
              <a:rPr lang="ru-RU" sz="1600" b="1" dirty="0"/>
              <a:t>Спецкурс</a:t>
            </a:r>
            <a:r>
              <a:rPr lang="en-US" sz="1600" dirty="0"/>
              <a:t> </a:t>
            </a:r>
            <a:r>
              <a:rPr lang="en-US" sz="1600" b="1" dirty="0"/>
              <a:t>Project AWARE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фокусируется на «10 советах для дайверов в защиту нашей планеты-океана», расширяя эту тему и направляя вас в борьбе за защиту природы океана.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Сертификация</a:t>
            </a:r>
            <a:r>
              <a:rPr lang="en-US" sz="1600" b="1" dirty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Выберите версию вашей карточки-сертификата </a:t>
            </a:r>
            <a:r>
              <a:rPr lang="en-US" sz="1600" dirty="0"/>
              <a:t>PADI</a:t>
            </a:r>
            <a:r>
              <a:rPr lang="ru-RU" sz="1600" dirty="0"/>
              <a:t> с символикой Фонда </a:t>
            </a:r>
            <a:r>
              <a:rPr lang="en-US" sz="1600" dirty="0"/>
              <a:t>Project AWARE</a:t>
            </a:r>
            <a:r>
              <a:rPr lang="ru-RU" sz="1600" dirty="0"/>
              <a:t>.</a:t>
            </a:r>
            <a:r>
              <a:rPr lang="en-US" sz="1600" dirty="0"/>
              <a:t> 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Прочие курсы</a:t>
            </a:r>
            <a:r>
              <a:rPr lang="en-US" sz="1600" b="1" dirty="0"/>
              <a:t> Project AWARE: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Также пройдите спецкурсы</a:t>
            </a:r>
            <a:r>
              <a:rPr lang="en-US" sz="1600" dirty="0"/>
              <a:t> Dive Against Debris</a:t>
            </a:r>
            <a:r>
              <a:rPr lang="en-US" sz="1600" baseline="30000" dirty="0"/>
              <a:t>®</a:t>
            </a:r>
            <a:r>
              <a:rPr lang="en-US" sz="1600" dirty="0"/>
              <a:t> </a:t>
            </a:r>
            <a:r>
              <a:rPr lang="ru-RU" sz="1600" dirty="0"/>
              <a:t>или</a:t>
            </a:r>
            <a:r>
              <a:rPr lang="en-US" sz="1600" dirty="0"/>
              <a:t> AWARE Shark Conservation</a:t>
            </a:r>
            <a:r>
              <a:rPr lang="ru-RU" sz="1600" dirty="0"/>
              <a:t>.</a:t>
            </a:r>
            <a:endParaRPr lang="en-GB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4651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</a:t>
            </a:r>
            <a:r>
              <a:rPr lang="ru-RU" sz="2800" b="1" dirty="0"/>
              <a:t>Фонд </a:t>
            </a:r>
            <a:r>
              <a:rPr lang="en-GB" sz="2800" b="1" dirty="0"/>
              <a:t>Project AWARE </a:t>
            </a:r>
            <a:r>
              <a:rPr lang="ru-RU" sz="2800" b="1" dirty="0"/>
              <a:t>и его миссия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1319" y="1092200"/>
            <a:ext cx="8041331" cy="93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Фонд </a:t>
            </a:r>
            <a:r>
              <a:rPr lang="en-US" dirty="0"/>
              <a:t>Project AWARE </a:t>
            </a:r>
            <a:r>
              <a:rPr lang="ru-RU" dirty="0"/>
              <a:t>― это зарегистрированная благотворительная организация и глобальное движение в защиту океана, созданное сообществом искателей приключений.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42268" y="2091769"/>
            <a:ext cx="757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Наше видение будущего</a:t>
            </a:r>
            <a:r>
              <a:rPr lang="en-US" b="1" dirty="0"/>
              <a:t>: </a:t>
            </a:r>
            <a:r>
              <a:rPr lang="ru-RU" dirty="0"/>
              <a:t>возвращение к чистому, здоровому океану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43735" y="2508246"/>
            <a:ext cx="535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Наша миссия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ru-RU" dirty="0"/>
              <a:t>Соединить страсть к приключениям со сбережением морской природы и обеспечить постоянные позитивные изменения для океана.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25" y="2590650"/>
            <a:ext cx="6739276" cy="42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400" y="292100"/>
            <a:ext cx="5641975" cy="22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11200" y="930876"/>
            <a:ext cx="777875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Научитесь владеть плавучестью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Какие три шага вы можете сделать в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ближайшие </a:t>
            </a:r>
            <a:r>
              <a:rPr lang="ru-RU" sz="3200" b="1" dirty="0"/>
              <a:t>полгода, чтобы улучшить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свою </a:t>
            </a:r>
            <a:r>
              <a:rPr lang="ru-RU" sz="3200" b="1" dirty="0"/>
              <a:t>плавучесть</a:t>
            </a:r>
            <a:r>
              <a:rPr lang="en-GB" sz="3200" b="1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7650" y="250824"/>
            <a:ext cx="491041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739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ru-RU" sz="3200" b="1" dirty="0"/>
              <a:t>Какие три вещи вы можете сделать, чтобы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стать </a:t>
            </a:r>
            <a:r>
              <a:rPr lang="ru-RU" sz="3200" b="1" dirty="0"/>
              <a:t>лучшим примером для подражания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для </a:t>
            </a:r>
            <a:r>
              <a:rPr lang="ru-RU" sz="3200" b="1" dirty="0"/>
              <a:t>всех, кто хочет сберечь нашу планету: 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ru-RU" sz="3200" b="1" dirty="0" smtClean="0"/>
              <a:t>как </a:t>
            </a:r>
            <a:r>
              <a:rPr lang="ru-RU" sz="3200" b="1" dirty="0"/>
              <a:t>с ластами, так и без них?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704850" y="930876"/>
            <a:ext cx="7753350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Проведите практический семинар 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ru-RU" sz="2400" b="1" dirty="0">
                <a:solidFill>
                  <a:schemeClr val="bg1"/>
                </a:solidFill>
              </a:rPr>
              <a:t>Подавайте хороший пример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974" y="285750"/>
            <a:ext cx="5230385" cy="229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7600</TotalTime>
  <Words>455</Words>
  <Application>Microsoft Office PowerPoint</Application>
  <PresentationFormat>On-screen Show (4:3)</PresentationFormat>
  <Paragraphs>84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178</cp:revision>
  <cp:lastPrinted>2018-06-30T08:05:37Z</cp:lastPrinted>
  <dcterms:created xsi:type="dcterms:W3CDTF">2017-03-15T14:33:03Z</dcterms:created>
  <dcterms:modified xsi:type="dcterms:W3CDTF">2020-02-20T17:45:22Z</dcterms:modified>
</cp:coreProperties>
</file>